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875"/>
    <p:restoredTop sz="94206"/>
  </p:normalViewPr>
  <p:slideViewPr>
    <p:cSldViewPr snapToGrid="0" snapToObjects="1">
      <p:cViewPr varScale="1">
        <p:scale>
          <a:sx n="73" d="100"/>
          <a:sy n="73" d="100"/>
        </p:scale>
        <p:origin x="42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3A2F3-E243-E341-94E6-B29AAA66AD2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G"/>
          </a:p>
        </p:txBody>
      </p:sp>
      <p:sp>
        <p:nvSpPr>
          <p:cNvPr id="3" name="Subtitle 2">
            <a:extLst>
              <a:ext uri="{FF2B5EF4-FFF2-40B4-BE49-F238E27FC236}">
                <a16:creationId xmlns:a16="http://schemas.microsoft.com/office/drawing/2014/main" id="{612211C3-0833-FF48-B4B1-46C49F0756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G"/>
          </a:p>
        </p:txBody>
      </p:sp>
      <p:sp>
        <p:nvSpPr>
          <p:cNvPr id="4" name="Date Placeholder 3">
            <a:extLst>
              <a:ext uri="{FF2B5EF4-FFF2-40B4-BE49-F238E27FC236}">
                <a16:creationId xmlns:a16="http://schemas.microsoft.com/office/drawing/2014/main" id="{C2538A94-FA2E-F744-BA18-A0DD255E7A84}"/>
              </a:ext>
            </a:extLst>
          </p:cNvPr>
          <p:cNvSpPr>
            <a:spLocks noGrp="1"/>
          </p:cNvSpPr>
          <p:nvPr>
            <p:ph type="dt" sz="half" idx="10"/>
          </p:nvPr>
        </p:nvSpPr>
        <p:spPr/>
        <p:txBody>
          <a:bodyPr/>
          <a:lstStyle/>
          <a:p>
            <a:fld id="{32484A97-25CC-914C-8B71-4AFB8AAEF832}" type="datetimeFigureOut">
              <a:rPr lang="en-EG" smtClean="0"/>
              <a:t>4/6/20</a:t>
            </a:fld>
            <a:endParaRPr lang="en-EG"/>
          </a:p>
        </p:txBody>
      </p:sp>
      <p:sp>
        <p:nvSpPr>
          <p:cNvPr id="5" name="Footer Placeholder 4">
            <a:extLst>
              <a:ext uri="{FF2B5EF4-FFF2-40B4-BE49-F238E27FC236}">
                <a16:creationId xmlns:a16="http://schemas.microsoft.com/office/drawing/2014/main" id="{3315174E-8EB9-004C-9D87-960B7F6D650C}"/>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9C49ED4A-DE22-0446-9E27-017B7FC9F0B6}"/>
              </a:ext>
            </a:extLst>
          </p:cNvPr>
          <p:cNvSpPr>
            <a:spLocks noGrp="1"/>
          </p:cNvSpPr>
          <p:nvPr>
            <p:ph type="sldNum" sz="quarter" idx="12"/>
          </p:nvPr>
        </p:nvSpPr>
        <p:spPr/>
        <p:txBody>
          <a:bodyPr/>
          <a:lstStyle/>
          <a:p>
            <a:fld id="{BF802B9D-E451-3742-B97B-2F8094C8D0B4}" type="slidenum">
              <a:rPr lang="en-EG" smtClean="0"/>
              <a:t>‹#›</a:t>
            </a:fld>
            <a:endParaRPr lang="en-EG"/>
          </a:p>
        </p:txBody>
      </p:sp>
    </p:spTree>
    <p:extLst>
      <p:ext uri="{BB962C8B-B14F-4D97-AF65-F5344CB8AC3E}">
        <p14:creationId xmlns:p14="http://schemas.microsoft.com/office/powerpoint/2010/main" val="3926363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885F2-FA94-BF4A-A4E3-4F9B706BAAC8}"/>
              </a:ext>
            </a:extLst>
          </p:cNvPr>
          <p:cNvSpPr>
            <a:spLocks noGrp="1"/>
          </p:cNvSpPr>
          <p:nvPr>
            <p:ph type="title"/>
          </p:nvPr>
        </p:nvSpPr>
        <p:spPr/>
        <p:txBody>
          <a:bodyPr/>
          <a:lstStyle/>
          <a:p>
            <a:r>
              <a:rPr lang="en-GB"/>
              <a:t>Click to edit Master title style</a:t>
            </a:r>
            <a:endParaRPr lang="en-EG"/>
          </a:p>
        </p:txBody>
      </p:sp>
      <p:sp>
        <p:nvSpPr>
          <p:cNvPr id="3" name="Vertical Text Placeholder 2">
            <a:extLst>
              <a:ext uri="{FF2B5EF4-FFF2-40B4-BE49-F238E27FC236}">
                <a16:creationId xmlns:a16="http://schemas.microsoft.com/office/drawing/2014/main" id="{4079EFDF-1106-A94D-9252-2253803BB3A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D1A88C32-CD0D-354A-AD9A-B330E794E8C3}"/>
              </a:ext>
            </a:extLst>
          </p:cNvPr>
          <p:cNvSpPr>
            <a:spLocks noGrp="1"/>
          </p:cNvSpPr>
          <p:nvPr>
            <p:ph type="dt" sz="half" idx="10"/>
          </p:nvPr>
        </p:nvSpPr>
        <p:spPr/>
        <p:txBody>
          <a:bodyPr/>
          <a:lstStyle/>
          <a:p>
            <a:fld id="{32484A97-25CC-914C-8B71-4AFB8AAEF832}" type="datetimeFigureOut">
              <a:rPr lang="en-EG" smtClean="0"/>
              <a:t>4/6/20</a:t>
            </a:fld>
            <a:endParaRPr lang="en-EG"/>
          </a:p>
        </p:txBody>
      </p:sp>
      <p:sp>
        <p:nvSpPr>
          <p:cNvPr id="5" name="Footer Placeholder 4">
            <a:extLst>
              <a:ext uri="{FF2B5EF4-FFF2-40B4-BE49-F238E27FC236}">
                <a16:creationId xmlns:a16="http://schemas.microsoft.com/office/drawing/2014/main" id="{04CE0D15-6CE7-E644-80F5-68EE76CB5534}"/>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51D2414F-CC15-5148-9502-E3EB0EC6ABB9}"/>
              </a:ext>
            </a:extLst>
          </p:cNvPr>
          <p:cNvSpPr>
            <a:spLocks noGrp="1"/>
          </p:cNvSpPr>
          <p:nvPr>
            <p:ph type="sldNum" sz="quarter" idx="12"/>
          </p:nvPr>
        </p:nvSpPr>
        <p:spPr/>
        <p:txBody>
          <a:bodyPr/>
          <a:lstStyle/>
          <a:p>
            <a:fld id="{BF802B9D-E451-3742-B97B-2F8094C8D0B4}" type="slidenum">
              <a:rPr lang="en-EG" smtClean="0"/>
              <a:t>‹#›</a:t>
            </a:fld>
            <a:endParaRPr lang="en-EG"/>
          </a:p>
        </p:txBody>
      </p:sp>
    </p:spTree>
    <p:extLst>
      <p:ext uri="{BB962C8B-B14F-4D97-AF65-F5344CB8AC3E}">
        <p14:creationId xmlns:p14="http://schemas.microsoft.com/office/powerpoint/2010/main" val="1449774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30FF0A-B2C1-2D43-B0AA-85FA9526708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G"/>
          </a:p>
        </p:txBody>
      </p:sp>
      <p:sp>
        <p:nvSpPr>
          <p:cNvPr id="3" name="Vertical Text Placeholder 2">
            <a:extLst>
              <a:ext uri="{FF2B5EF4-FFF2-40B4-BE49-F238E27FC236}">
                <a16:creationId xmlns:a16="http://schemas.microsoft.com/office/drawing/2014/main" id="{26676768-4A4A-494D-BF1F-C195FA17000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E0DB3908-40E0-944C-AE01-4B3E4EE0BBFD}"/>
              </a:ext>
            </a:extLst>
          </p:cNvPr>
          <p:cNvSpPr>
            <a:spLocks noGrp="1"/>
          </p:cNvSpPr>
          <p:nvPr>
            <p:ph type="dt" sz="half" idx="10"/>
          </p:nvPr>
        </p:nvSpPr>
        <p:spPr/>
        <p:txBody>
          <a:bodyPr/>
          <a:lstStyle/>
          <a:p>
            <a:fld id="{32484A97-25CC-914C-8B71-4AFB8AAEF832}" type="datetimeFigureOut">
              <a:rPr lang="en-EG" smtClean="0"/>
              <a:t>4/6/20</a:t>
            </a:fld>
            <a:endParaRPr lang="en-EG"/>
          </a:p>
        </p:txBody>
      </p:sp>
      <p:sp>
        <p:nvSpPr>
          <p:cNvPr id="5" name="Footer Placeholder 4">
            <a:extLst>
              <a:ext uri="{FF2B5EF4-FFF2-40B4-BE49-F238E27FC236}">
                <a16:creationId xmlns:a16="http://schemas.microsoft.com/office/drawing/2014/main" id="{DE0CAFE6-2B4B-F84A-8D4D-95879F55723B}"/>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09CB4F94-A235-A648-8642-C7FE5817124A}"/>
              </a:ext>
            </a:extLst>
          </p:cNvPr>
          <p:cNvSpPr>
            <a:spLocks noGrp="1"/>
          </p:cNvSpPr>
          <p:nvPr>
            <p:ph type="sldNum" sz="quarter" idx="12"/>
          </p:nvPr>
        </p:nvSpPr>
        <p:spPr/>
        <p:txBody>
          <a:bodyPr/>
          <a:lstStyle/>
          <a:p>
            <a:fld id="{BF802B9D-E451-3742-B97B-2F8094C8D0B4}" type="slidenum">
              <a:rPr lang="en-EG" smtClean="0"/>
              <a:t>‹#›</a:t>
            </a:fld>
            <a:endParaRPr lang="en-EG"/>
          </a:p>
        </p:txBody>
      </p:sp>
    </p:spTree>
    <p:extLst>
      <p:ext uri="{BB962C8B-B14F-4D97-AF65-F5344CB8AC3E}">
        <p14:creationId xmlns:p14="http://schemas.microsoft.com/office/powerpoint/2010/main" val="4286673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083FC-2F18-9D48-A99F-1C40FB28B8B0}"/>
              </a:ext>
            </a:extLst>
          </p:cNvPr>
          <p:cNvSpPr>
            <a:spLocks noGrp="1"/>
          </p:cNvSpPr>
          <p:nvPr>
            <p:ph type="title"/>
          </p:nvPr>
        </p:nvSpPr>
        <p:spPr/>
        <p:txBody>
          <a:bodyPr/>
          <a:lstStyle/>
          <a:p>
            <a:r>
              <a:rPr lang="en-GB"/>
              <a:t>Click to edit Master title style</a:t>
            </a:r>
            <a:endParaRPr lang="en-EG"/>
          </a:p>
        </p:txBody>
      </p:sp>
      <p:sp>
        <p:nvSpPr>
          <p:cNvPr id="3" name="Content Placeholder 2">
            <a:extLst>
              <a:ext uri="{FF2B5EF4-FFF2-40B4-BE49-F238E27FC236}">
                <a16:creationId xmlns:a16="http://schemas.microsoft.com/office/drawing/2014/main" id="{97B94B0C-6890-3E48-BD2D-39479896B74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99D0E85F-6F2B-4149-A51E-B437E58BAD95}"/>
              </a:ext>
            </a:extLst>
          </p:cNvPr>
          <p:cNvSpPr>
            <a:spLocks noGrp="1"/>
          </p:cNvSpPr>
          <p:nvPr>
            <p:ph type="dt" sz="half" idx="10"/>
          </p:nvPr>
        </p:nvSpPr>
        <p:spPr/>
        <p:txBody>
          <a:bodyPr/>
          <a:lstStyle/>
          <a:p>
            <a:fld id="{32484A97-25CC-914C-8B71-4AFB8AAEF832}" type="datetimeFigureOut">
              <a:rPr lang="en-EG" smtClean="0"/>
              <a:t>4/6/20</a:t>
            </a:fld>
            <a:endParaRPr lang="en-EG"/>
          </a:p>
        </p:txBody>
      </p:sp>
      <p:sp>
        <p:nvSpPr>
          <p:cNvPr id="5" name="Footer Placeholder 4">
            <a:extLst>
              <a:ext uri="{FF2B5EF4-FFF2-40B4-BE49-F238E27FC236}">
                <a16:creationId xmlns:a16="http://schemas.microsoft.com/office/drawing/2014/main" id="{CEE13EDE-A04B-0944-BE0C-86F8491D1244}"/>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52486929-3BBC-9D4B-8EA2-A7EFA2B44E18}"/>
              </a:ext>
            </a:extLst>
          </p:cNvPr>
          <p:cNvSpPr>
            <a:spLocks noGrp="1"/>
          </p:cNvSpPr>
          <p:nvPr>
            <p:ph type="sldNum" sz="quarter" idx="12"/>
          </p:nvPr>
        </p:nvSpPr>
        <p:spPr/>
        <p:txBody>
          <a:bodyPr/>
          <a:lstStyle/>
          <a:p>
            <a:fld id="{BF802B9D-E451-3742-B97B-2F8094C8D0B4}" type="slidenum">
              <a:rPr lang="en-EG" smtClean="0"/>
              <a:t>‹#›</a:t>
            </a:fld>
            <a:endParaRPr lang="en-EG"/>
          </a:p>
        </p:txBody>
      </p:sp>
    </p:spTree>
    <p:extLst>
      <p:ext uri="{BB962C8B-B14F-4D97-AF65-F5344CB8AC3E}">
        <p14:creationId xmlns:p14="http://schemas.microsoft.com/office/powerpoint/2010/main" val="2162264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0D95-4BE7-CD45-AD12-BD1B07369EF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G"/>
          </a:p>
        </p:txBody>
      </p:sp>
      <p:sp>
        <p:nvSpPr>
          <p:cNvPr id="3" name="Text Placeholder 2">
            <a:extLst>
              <a:ext uri="{FF2B5EF4-FFF2-40B4-BE49-F238E27FC236}">
                <a16:creationId xmlns:a16="http://schemas.microsoft.com/office/drawing/2014/main" id="{171FDFFA-E33C-014C-9224-44438E1015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8A66B94-F24C-B44F-B467-D4E189A4F881}"/>
              </a:ext>
            </a:extLst>
          </p:cNvPr>
          <p:cNvSpPr>
            <a:spLocks noGrp="1"/>
          </p:cNvSpPr>
          <p:nvPr>
            <p:ph type="dt" sz="half" idx="10"/>
          </p:nvPr>
        </p:nvSpPr>
        <p:spPr/>
        <p:txBody>
          <a:bodyPr/>
          <a:lstStyle/>
          <a:p>
            <a:fld id="{32484A97-25CC-914C-8B71-4AFB8AAEF832}" type="datetimeFigureOut">
              <a:rPr lang="en-EG" smtClean="0"/>
              <a:t>4/6/20</a:t>
            </a:fld>
            <a:endParaRPr lang="en-EG"/>
          </a:p>
        </p:txBody>
      </p:sp>
      <p:sp>
        <p:nvSpPr>
          <p:cNvPr id="5" name="Footer Placeholder 4">
            <a:extLst>
              <a:ext uri="{FF2B5EF4-FFF2-40B4-BE49-F238E27FC236}">
                <a16:creationId xmlns:a16="http://schemas.microsoft.com/office/drawing/2014/main" id="{29BF8756-D035-E940-B974-BB632797396E}"/>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6E1F5D02-190C-E342-A894-4441B30BE501}"/>
              </a:ext>
            </a:extLst>
          </p:cNvPr>
          <p:cNvSpPr>
            <a:spLocks noGrp="1"/>
          </p:cNvSpPr>
          <p:nvPr>
            <p:ph type="sldNum" sz="quarter" idx="12"/>
          </p:nvPr>
        </p:nvSpPr>
        <p:spPr/>
        <p:txBody>
          <a:bodyPr/>
          <a:lstStyle/>
          <a:p>
            <a:fld id="{BF802B9D-E451-3742-B97B-2F8094C8D0B4}" type="slidenum">
              <a:rPr lang="en-EG" smtClean="0"/>
              <a:t>‹#›</a:t>
            </a:fld>
            <a:endParaRPr lang="en-EG"/>
          </a:p>
        </p:txBody>
      </p:sp>
    </p:spTree>
    <p:extLst>
      <p:ext uri="{BB962C8B-B14F-4D97-AF65-F5344CB8AC3E}">
        <p14:creationId xmlns:p14="http://schemas.microsoft.com/office/powerpoint/2010/main" val="1032844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8DF93-83E8-B94A-B938-FBB937F3755C}"/>
              </a:ext>
            </a:extLst>
          </p:cNvPr>
          <p:cNvSpPr>
            <a:spLocks noGrp="1"/>
          </p:cNvSpPr>
          <p:nvPr>
            <p:ph type="title"/>
          </p:nvPr>
        </p:nvSpPr>
        <p:spPr/>
        <p:txBody>
          <a:bodyPr/>
          <a:lstStyle/>
          <a:p>
            <a:r>
              <a:rPr lang="en-GB"/>
              <a:t>Click to edit Master title style</a:t>
            </a:r>
            <a:endParaRPr lang="en-EG"/>
          </a:p>
        </p:txBody>
      </p:sp>
      <p:sp>
        <p:nvSpPr>
          <p:cNvPr id="3" name="Content Placeholder 2">
            <a:extLst>
              <a:ext uri="{FF2B5EF4-FFF2-40B4-BE49-F238E27FC236}">
                <a16:creationId xmlns:a16="http://schemas.microsoft.com/office/drawing/2014/main" id="{597E4BE1-B358-2E4C-BA67-521B4708565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Content Placeholder 3">
            <a:extLst>
              <a:ext uri="{FF2B5EF4-FFF2-40B4-BE49-F238E27FC236}">
                <a16:creationId xmlns:a16="http://schemas.microsoft.com/office/drawing/2014/main" id="{EB5757A7-AFAA-BF4C-9915-BCE43F29552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5" name="Date Placeholder 4">
            <a:extLst>
              <a:ext uri="{FF2B5EF4-FFF2-40B4-BE49-F238E27FC236}">
                <a16:creationId xmlns:a16="http://schemas.microsoft.com/office/drawing/2014/main" id="{A795D468-16BB-5A44-80BE-AEC0284C047C}"/>
              </a:ext>
            </a:extLst>
          </p:cNvPr>
          <p:cNvSpPr>
            <a:spLocks noGrp="1"/>
          </p:cNvSpPr>
          <p:nvPr>
            <p:ph type="dt" sz="half" idx="10"/>
          </p:nvPr>
        </p:nvSpPr>
        <p:spPr/>
        <p:txBody>
          <a:bodyPr/>
          <a:lstStyle/>
          <a:p>
            <a:fld id="{32484A97-25CC-914C-8B71-4AFB8AAEF832}" type="datetimeFigureOut">
              <a:rPr lang="en-EG" smtClean="0"/>
              <a:t>4/6/20</a:t>
            </a:fld>
            <a:endParaRPr lang="en-EG"/>
          </a:p>
        </p:txBody>
      </p:sp>
      <p:sp>
        <p:nvSpPr>
          <p:cNvPr id="6" name="Footer Placeholder 5">
            <a:extLst>
              <a:ext uri="{FF2B5EF4-FFF2-40B4-BE49-F238E27FC236}">
                <a16:creationId xmlns:a16="http://schemas.microsoft.com/office/drawing/2014/main" id="{BE6AD007-467B-0840-964C-86699329475B}"/>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09EB54C7-198C-DE4B-9DF5-204AD57315F2}"/>
              </a:ext>
            </a:extLst>
          </p:cNvPr>
          <p:cNvSpPr>
            <a:spLocks noGrp="1"/>
          </p:cNvSpPr>
          <p:nvPr>
            <p:ph type="sldNum" sz="quarter" idx="12"/>
          </p:nvPr>
        </p:nvSpPr>
        <p:spPr/>
        <p:txBody>
          <a:bodyPr/>
          <a:lstStyle/>
          <a:p>
            <a:fld id="{BF802B9D-E451-3742-B97B-2F8094C8D0B4}" type="slidenum">
              <a:rPr lang="en-EG" smtClean="0"/>
              <a:t>‹#›</a:t>
            </a:fld>
            <a:endParaRPr lang="en-EG"/>
          </a:p>
        </p:txBody>
      </p:sp>
    </p:spTree>
    <p:extLst>
      <p:ext uri="{BB962C8B-B14F-4D97-AF65-F5344CB8AC3E}">
        <p14:creationId xmlns:p14="http://schemas.microsoft.com/office/powerpoint/2010/main" val="256422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B8E02-F897-3243-A00B-F1BEAF51D64E}"/>
              </a:ext>
            </a:extLst>
          </p:cNvPr>
          <p:cNvSpPr>
            <a:spLocks noGrp="1"/>
          </p:cNvSpPr>
          <p:nvPr>
            <p:ph type="title"/>
          </p:nvPr>
        </p:nvSpPr>
        <p:spPr>
          <a:xfrm>
            <a:off x="839788" y="365125"/>
            <a:ext cx="10515600" cy="1325563"/>
          </a:xfrm>
        </p:spPr>
        <p:txBody>
          <a:bodyPr/>
          <a:lstStyle/>
          <a:p>
            <a:r>
              <a:rPr lang="en-GB"/>
              <a:t>Click to edit Master title style</a:t>
            </a:r>
            <a:endParaRPr lang="en-EG"/>
          </a:p>
        </p:txBody>
      </p:sp>
      <p:sp>
        <p:nvSpPr>
          <p:cNvPr id="3" name="Text Placeholder 2">
            <a:extLst>
              <a:ext uri="{FF2B5EF4-FFF2-40B4-BE49-F238E27FC236}">
                <a16:creationId xmlns:a16="http://schemas.microsoft.com/office/drawing/2014/main" id="{A8C72F2D-4B4D-A744-868F-30EE3BC66D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BF73827-0A8D-3C47-8CDE-BB8F9D4180C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5" name="Text Placeholder 4">
            <a:extLst>
              <a:ext uri="{FF2B5EF4-FFF2-40B4-BE49-F238E27FC236}">
                <a16:creationId xmlns:a16="http://schemas.microsoft.com/office/drawing/2014/main" id="{DABB4FD6-93BE-F14E-A33C-C2BAEB5F1A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216C86E-5823-B14F-939D-3513BD76D6F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7" name="Date Placeholder 6">
            <a:extLst>
              <a:ext uri="{FF2B5EF4-FFF2-40B4-BE49-F238E27FC236}">
                <a16:creationId xmlns:a16="http://schemas.microsoft.com/office/drawing/2014/main" id="{08375208-D25C-4048-94C0-FA8A0ED3F987}"/>
              </a:ext>
            </a:extLst>
          </p:cNvPr>
          <p:cNvSpPr>
            <a:spLocks noGrp="1"/>
          </p:cNvSpPr>
          <p:nvPr>
            <p:ph type="dt" sz="half" idx="10"/>
          </p:nvPr>
        </p:nvSpPr>
        <p:spPr/>
        <p:txBody>
          <a:bodyPr/>
          <a:lstStyle/>
          <a:p>
            <a:fld id="{32484A97-25CC-914C-8B71-4AFB8AAEF832}" type="datetimeFigureOut">
              <a:rPr lang="en-EG" smtClean="0"/>
              <a:t>4/6/20</a:t>
            </a:fld>
            <a:endParaRPr lang="en-EG"/>
          </a:p>
        </p:txBody>
      </p:sp>
      <p:sp>
        <p:nvSpPr>
          <p:cNvPr id="8" name="Footer Placeholder 7">
            <a:extLst>
              <a:ext uri="{FF2B5EF4-FFF2-40B4-BE49-F238E27FC236}">
                <a16:creationId xmlns:a16="http://schemas.microsoft.com/office/drawing/2014/main" id="{D2A8CA55-D5A3-4B45-9834-1194F4C42147}"/>
              </a:ext>
            </a:extLst>
          </p:cNvPr>
          <p:cNvSpPr>
            <a:spLocks noGrp="1"/>
          </p:cNvSpPr>
          <p:nvPr>
            <p:ph type="ftr" sz="quarter" idx="11"/>
          </p:nvPr>
        </p:nvSpPr>
        <p:spPr/>
        <p:txBody>
          <a:bodyPr/>
          <a:lstStyle/>
          <a:p>
            <a:endParaRPr lang="en-EG"/>
          </a:p>
        </p:txBody>
      </p:sp>
      <p:sp>
        <p:nvSpPr>
          <p:cNvPr id="9" name="Slide Number Placeholder 8">
            <a:extLst>
              <a:ext uri="{FF2B5EF4-FFF2-40B4-BE49-F238E27FC236}">
                <a16:creationId xmlns:a16="http://schemas.microsoft.com/office/drawing/2014/main" id="{C680F3A8-8525-7445-8147-96CAC7392469}"/>
              </a:ext>
            </a:extLst>
          </p:cNvPr>
          <p:cNvSpPr>
            <a:spLocks noGrp="1"/>
          </p:cNvSpPr>
          <p:nvPr>
            <p:ph type="sldNum" sz="quarter" idx="12"/>
          </p:nvPr>
        </p:nvSpPr>
        <p:spPr/>
        <p:txBody>
          <a:bodyPr/>
          <a:lstStyle/>
          <a:p>
            <a:fld id="{BF802B9D-E451-3742-B97B-2F8094C8D0B4}" type="slidenum">
              <a:rPr lang="en-EG" smtClean="0"/>
              <a:t>‹#›</a:t>
            </a:fld>
            <a:endParaRPr lang="en-EG"/>
          </a:p>
        </p:txBody>
      </p:sp>
    </p:spTree>
    <p:extLst>
      <p:ext uri="{BB962C8B-B14F-4D97-AF65-F5344CB8AC3E}">
        <p14:creationId xmlns:p14="http://schemas.microsoft.com/office/powerpoint/2010/main" val="3787311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C7590-4F1C-5243-9BD7-0E02296A1EAB}"/>
              </a:ext>
            </a:extLst>
          </p:cNvPr>
          <p:cNvSpPr>
            <a:spLocks noGrp="1"/>
          </p:cNvSpPr>
          <p:nvPr>
            <p:ph type="title"/>
          </p:nvPr>
        </p:nvSpPr>
        <p:spPr/>
        <p:txBody>
          <a:bodyPr/>
          <a:lstStyle/>
          <a:p>
            <a:r>
              <a:rPr lang="en-GB"/>
              <a:t>Click to edit Master title style</a:t>
            </a:r>
            <a:endParaRPr lang="en-EG"/>
          </a:p>
        </p:txBody>
      </p:sp>
      <p:sp>
        <p:nvSpPr>
          <p:cNvPr id="3" name="Date Placeholder 2">
            <a:extLst>
              <a:ext uri="{FF2B5EF4-FFF2-40B4-BE49-F238E27FC236}">
                <a16:creationId xmlns:a16="http://schemas.microsoft.com/office/drawing/2014/main" id="{1DDA5415-C636-6C4A-8F6B-900EE089EFEE}"/>
              </a:ext>
            </a:extLst>
          </p:cNvPr>
          <p:cNvSpPr>
            <a:spLocks noGrp="1"/>
          </p:cNvSpPr>
          <p:nvPr>
            <p:ph type="dt" sz="half" idx="10"/>
          </p:nvPr>
        </p:nvSpPr>
        <p:spPr/>
        <p:txBody>
          <a:bodyPr/>
          <a:lstStyle/>
          <a:p>
            <a:fld id="{32484A97-25CC-914C-8B71-4AFB8AAEF832}" type="datetimeFigureOut">
              <a:rPr lang="en-EG" smtClean="0"/>
              <a:t>4/6/20</a:t>
            </a:fld>
            <a:endParaRPr lang="en-EG"/>
          </a:p>
        </p:txBody>
      </p:sp>
      <p:sp>
        <p:nvSpPr>
          <p:cNvPr id="4" name="Footer Placeholder 3">
            <a:extLst>
              <a:ext uri="{FF2B5EF4-FFF2-40B4-BE49-F238E27FC236}">
                <a16:creationId xmlns:a16="http://schemas.microsoft.com/office/drawing/2014/main" id="{EE191CB3-91A2-1B48-BEE5-7BE00D804814}"/>
              </a:ext>
            </a:extLst>
          </p:cNvPr>
          <p:cNvSpPr>
            <a:spLocks noGrp="1"/>
          </p:cNvSpPr>
          <p:nvPr>
            <p:ph type="ftr" sz="quarter" idx="11"/>
          </p:nvPr>
        </p:nvSpPr>
        <p:spPr/>
        <p:txBody>
          <a:bodyPr/>
          <a:lstStyle/>
          <a:p>
            <a:endParaRPr lang="en-EG"/>
          </a:p>
        </p:txBody>
      </p:sp>
      <p:sp>
        <p:nvSpPr>
          <p:cNvPr id="5" name="Slide Number Placeholder 4">
            <a:extLst>
              <a:ext uri="{FF2B5EF4-FFF2-40B4-BE49-F238E27FC236}">
                <a16:creationId xmlns:a16="http://schemas.microsoft.com/office/drawing/2014/main" id="{1532A6AF-F2DB-A047-B678-8BC35BDD757D}"/>
              </a:ext>
            </a:extLst>
          </p:cNvPr>
          <p:cNvSpPr>
            <a:spLocks noGrp="1"/>
          </p:cNvSpPr>
          <p:nvPr>
            <p:ph type="sldNum" sz="quarter" idx="12"/>
          </p:nvPr>
        </p:nvSpPr>
        <p:spPr/>
        <p:txBody>
          <a:bodyPr/>
          <a:lstStyle/>
          <a:p>
            <a:fld id="{BF802B9D-E451-3742-B97B-2F8094C8D0B4}" type="slidenum">
              <a:rPr lang="en-EG" smtClean="0"/>
              <a:t>‹#›</a:t>
            </a:fld>
            <a:endParaRPr lang="en-EG"/>
          </a:p>
        </p:txBody>
      </p:sp>
    </p:spTree>
    <p:extLst>
      <p:ext uri="{BB962C8B-B14F-4D97-AF65-F5344CB8AC3E}">
        <p14:creationId xmlns:p14="http://schemas.microsoft.com/office/powerpoint/2010/main" val="1524337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265433-C6B1-C440-961F-752A14AD5889}"/>
              </a:ext>
            </a:extLst>
          </p:cNvPr>
          <p:cNvSpPr>
            <a:spLocks noGrp="1"/>
          </p:cNvSpPr>
          <p:nvPr>
            <p:ph type="dt" sz="half" idx="10"/>
          </p:nvPr>
        </p:nvSpPr>
        <p:spPr/>
        <p:txBody>
          <a:bodyPr/>
          <a:lstStyle/>
          <a:p>
            <a:fld id="{32484A97-25CC-914C-8B71-4AFB8AAEF832}" type="datetimeFigureOut">
              <a:rPr lang="en-EG" smtClean="0"/>
              <a:t>4/6/20</a:t>
            </a:fld>
            <a:endParaRPr lang="en-EG"/>
          </a:p>
        </p:txBody>
      </p:sp>
      <p:sp>
        <p:nvSpPr>
          <p:cNvPr id="3" name="Footer Placeholder 2">
            <a:extLst>
              <a:ext uri="{FF2B5EF4-FFF2-40B4-BE49-F238E27FC236}">
                <a16:creationId xmlns:a16="http://schemas.microsoft.com/office/drawing/2014/main" id="{C666FAA6-3D76-B54B-8A03-DCB94FC01324}"/>
              </a:ext>
            </a:extLst>
          </p:cNvPr>
          <p:cNvSpPr>
            <a:spLocks noGrp="1"/>
          </p:cNvSpPr>
          <p:nvPr>
            <p:ph type="ftr" sz="quarter" idx="11"/>
          </p:nvPr>
        </p:nvSpPr>
        <p:spPr/>
        <p:txBody>
          <a:bodyPr/>
          <a:lstStyle/>
          <a:p>
            <a:endParaRPr lang="en-EG"/>
          </a:p>
        </p:txBody>
      </p:sp>
      <p:sp>
        <p:nvSpPr>
          <p:cNvPr id="4" name="Slide Number Placeholder 3">
            <a:extLst>
              <a:ext uri="{FF2B5EF4-FFF2-40B4-BE49-F238E27FC236}">
                <a16:creationId xmlns:a16="http://schemas.microsoft.com/office/drawing/2014/main" id="{27397689-3A22-724C-BA54-CE7E903D8D83}"/>
              </a:ext>
            </a:extLst>
          </p:cNvPr>
          <p:cNvSpPr>
            <a:spLocks noGrp="1"/>
          </p:cNvSpPr>
          <p:nvPr>
            <p:ph type="sldNum" sz="quarter" idx="12"/>
          </p:nvPr>
        </p:nvSpPr>
        <p:spPr/>
        <p:txBody>
          <a:bodyPr/>
          <a:lstStyle/>
          <a:p>
            <a:fld id="{BF802B9D-E451-3742-B97B-2F8094C8D0B4}" type="slidenum">
              <a:rPr lang="en-EG" smtClean="0"/>
              <a:t>‹#›</a:t>
            </a:fld>
            <a:endParaRPr lang="en-EG"/>
          </a:p>
        </p:txBody>
      </p:sp>
    </p:spTree>
    <p:extLst>
      <p:ext uri="{BB962C8B-B14F-4D97-AF65-F5344CB8AC3E}">
        <p14:creationId xmlns:p14="http://schemas.microsoft.com/office/powerpoint/2010/main" val="2449100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2D8D1-F8C9-F94C-9355-EAEFAABF135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G"/>
          </a:p>
        </p:txBody>
      </p:sp>
      <p:sp>
        <p:nvSpPr>
          <p:cNvPr id="3" name="Content Placeholder 2">
            <a:extLst>
              <a:ext uri="{FF2B5EF4-FFF2-40B4-BE49-F238E27FC236}">
                <a16:creationId xmlns:a16="http://schemas.microsoft.com/office/drawing/2014/main" id="{3B69A045-FB81-624B-9896-C3ED2D7E9A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Text Placeholder 3">
            <a:extLst>
              <a:ext uri="{FF2B5EF4-FFF2-40B4-BE49-F238E27FC236}">
                <a16:creationId xmlns:a16="http://schemas.microsoft.com/office/drawing/2014/main" id="{2E424EB6-4AC4-CB4D-8D8F-2EC68943CC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388CF55-6CE8-A542-9BBB-21111E685F1F}"/>
              </a:ext>
            </a:extLst>
          </p:cNvPr>
          <p:cNvSpPr>
            <a:spLocks noGrp="1"/>
          </p:cNvSpPr>
          <p:nvPr>
            <p:ph type="dt" sz="half" idx="10"/>
          </p:nvPr>
        </p:nvSpPr>
        <p:spPr/>
        <p:txBody>
          <a:bodyPr/>
          <a:lstStyle/>
          <a:p>
            <a:fld id="{32484A97-25CC-914C-8B71-4AFB8AAEF832}" type="datetimeFigureOut">
              <a:rPr lang="en-EG" smtClean="0"/>
              <a:t>4/6/20</a:t>
            </a:fld>
            <a:endParaRPr lang="en-EG"/>
          </a:p>
        </p:txBody>
      </p:sp>
      <p:sp>
        <p:nvSpPr>
          <p:cNvPr id="6" name="Footer Placeholder 5">
            <a:extLst>
              <a:ext uri="{FF2B5EF4-FFF2-40B4-BE49-F238E27FC236}">
                <a16:creationId xmlns:a16="http://schemas.microsoft.com/office/drawing/2014/main" id="{E1AC618C-0534-DC4A-B73F-C48A08762D9A}"/>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E15D958A-C735-B746-93E9-D84802724F39}"/>
              </a:ext>
            </a:extLst>
          </p:cNvPr>
          <p:cNvSpPr>
            <a:spLocks noGrp="1"/>
          </p:cNvSpPr>
          <p:nvPr>
            <p:ph type="sldNum" sz="quarter" idx="12"/>
          </p:nvPr>
        </p:nvSpPr>
        <p:spPr/>
        <p:txBody>
          <a:bodyPr/>
          <a:lstStyle/>
          <a:p>
            <a:fld id="{BF802B9D-E451-3742-B97B-2F8094C8D0B4}" type="slidenum">
              <a:rPr lang="en-EG" smtClean="0"/>
              <a:t>‹#›</a:t>
            </a:fld>
            <a:endParaRPr lang="en-EG"/>
          </a:p>
        </p:txBody>
      </p:sp>
    </p:spTree>
    <p:extLst>
      <p:ext uri="{BB962C8B-B14F-4D97-AF65-F5344CB8AC3E}">
        <p14:creationId xmlns:p14="http://schemas.microsoft.com/office/powerpoint/2010/main" val="2865828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5893F-A589-0B46-BC75-5EF3C9C85BC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G"/>
          </a:p>
        </p:txBody>
      </p:sp>
      <p:sp>
        <p:nvSpPr>
          <p:cNvPr id="3" name="Picture Placeholder 2">
            <a:extLst>
              <a:ext uri="{FF2B5EF4-FFF2-40B4-BE49-F238E27FC236}">
                <a16:creationId xmlns:a16="http://schemas.microsoft.com/office/drawing/2014/main" id="{2BF841AD-3C5D-5747-9358-AA5B4CD131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G"/>
          </a:p>
        </p:txBody>
      </p:sp>
      <p:sp>
        <p:nvSpPr>
          <p:cNvPr id="4" name="Text Placeholder 3">
            <a:extLst>
              <a:ext uri="{FF2B5EF4-FFF2-40B4-BE49-F238E27FC236}">
                <a16:creationId xmlns:a16="http://schemas.microsoft.com/office/drawing/2014/main" id="{5D7BFD02-E0BC-1344-9A9C-C735595AFD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F3E5A3E-E580-204B-8C75-1F585EFF7ACB}"/>
              </a:ext>
            </a:extLst>
          </p:cNvPr>
          <p:cNvSpPr>
            <a:spLocks noGrp="1"/>
          </p:cNvSpPr>
          <p:nvPr>
            <p:ph type="dt" sz="half" idx="10"/>
          </p:nvPr>
        </p:nvSpPr>
        <p:spPr/>
        <p:txBody>
          <a:bodyPr/>
          <a:lstStyle/>
          <a:p>
            <a:fld id="{32484A97-25CC-914C-8B71-4AFB8AAEF832}" type="datetimeFigureOut">
              <a:rPr lang="en-EG" smtClean="0"/>
              <a:t>4/6/20</a:t>
            </a:fld>
            <a:endParaRPr lang="en-EG"/>
          </a:p>
        </p:txBody>
      </p:sp>
      <p:sp>
        <p:nvSpPr>
          <p:cNvPr id="6" name="Footer Placeholder 5">
            <a:extLst>
              <a:ext uri="{FF2B5EF4-FFF2-40B4-BE49-F238E27FC236}">
                <a16:creationId xmlns:a16="http://schemas.microsoft.com/office/drawing/2014/main" id="{29B8C74C-962E-0E44-AFD5-E4A6E19B8A09}"/>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EA57F7DE-8E86-7244-A7C2-B60E0AE5992D}"/>
              </a:ext>
            </a:extLst>
          </p:cNvPr>
          <p:cNvSpPr>
            <a:spLocks noGrp="1"/>
          </p:cNvSpPr>
          <p:nvPr>
            <p:ph type="sldNum" sz="quarter" idx="12"/>
          </p:nvPr>
        </p:nvSpPr>
        <p:spPr/>
        <p:txBody>
          <a:bodyPr/>
          <a:lstStyle/>
          <a:p>
            <a:fld id="{BF802B9D-E451-3742-B97B-2F8094C8D0B4}" type="slidenum">
              <a:rPr lang="en-EG" smtClean="0"/>
              <a:t>‹#›</a:t>
            </a:fld>
            <a:endParaRPr lang="en-EG"/>
          </a:p>
        </p:txBody>
      </p:sp>
    </p:spTree>
    <p:extLst>
      <p:ext uri="{BB962C8B-B14F-4D97-AF65-F5344CB8AC3E}">
        <p14:creationId xmlns:p14="http://schemas.microsoft.com/office/powerpoint/2010/main" val="95855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5CED57-E2B2-E542-927C-F87AD53660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G"/>
          </a:p>
        </p:txBody>
      </p:sp>
      <p:sp>
        <p:nvSpPr>
          <p:cNvPr id="3" name="Text Placeholder 2">
            <a:extLst>
              <a:ext uri="{FF2B5EF4-FFF2-40B4-BE49-F238E27FC236}">
                <a16:creationId xmlns:a16="http://schemas.microsoft.com/office/drawing/2014/main" id="{9C9E3EA1-DCBF-484F-BF0B-DB9A0100DD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570D804D-D4B4-7649-8386-CD58855F71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484A97-25CC-914C-8B71-4AFB8AAEF832}" type="datetimeFigureOut">
              <a:rPr lang="en-EG" smtClean="0"/>
              <a:t>4/6/20</a:t>
            </a:fld>
            <a:endParaRPr lang="en-EG"/>
          </a:p>
        </p:txBody>
      </p:sp>
      <p:sp>
        <p:nvSpPr>
          <p:cNvPr id="5" name="Footer Placeholder 4">
            <a:extLst>
              <a:ext uri="{FF2B5EF4-FFF2-40B4-BE49-F238E27FC236}">
                <a16:creationId xmlns:a16="http://schemas.microsoft.com/office/drawing/2014/main" id="{3B8D7CFC-DC3B-664D-9219-24A47A6003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G"/>
          </a:p>
        </p:txBody>
      </p:sp>
      <p:sp>
        <p:nvSpPr>
          <p:cNvPr id="6" name="Slide Number Placeholder 5">
            <a:extLst>
              <a:ext uri="{FF2B5EF4-FFF2-40B4-BE49-F238E27FC236}">
                <a16:creationId xmlns:a16="http://schemas.microsoft.com/office/drawing/2014/main" id="{29B0FDEF-3BFC-6F4F-833E-DF7A463654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802B9D-E451-3742-B97B-2F8094C8D0B4}" type="slidenum">
              <a:rPr lang="en-EG" smtClean="0"/>
              <a:t>‹#›</a:t>
            </a:fld>
            <a:endParaRPr lang="en-EG"/>
          </a:p>
        </p:txBody>
      </p:sp>
    </p:spTree>
    <p:extLst>
      <p:ext uri="{BB962C8B-B14F-4D97-AF65-F5344CB8AC3E}">
        <p14:creationId xmlns:p14="http://schemas.microsoft.com/office/powerpoint/2010/main" val="3000431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5BD0C-CA3D-5543-BF9F-82B71ECF33D5}"/>
              </a:ext>
            </a:extLst>
          </p:cNvPr>
          <p:cNvSpPr>
            <a:spLocks noGrp="1"/>
          </p:cNvSpPr>
          <p:nvPr>
            <p:ph type="ctrTitle"/>
          </p:nvPr>
        </p:nvSpPr>
        <p:spPr>
          <a:xfrm>
            <a:off x="1817076" y="3506544"/>
            <a:ext cx="9144000" cy="2387600"/>
          </a:xfrm>
        </p:spPr>
        <p:txBody>
          <a:bodyPr>
            <a:noAutofit/>
          </a:bodyPr>
          <a:lstStyle/>
          <a:p>
            <a:r>
              <a:rPr lang="ar-EG" sz="4000" b="1" dirty="0"/>
              <a:t>قسم اللغة الفرنسية</a:t>
            </a:r>
            <a:br>
              <a:rPr lang="en-EG" sz="4000" dirty="0"/>
            </a:br>
            <a:r>
              <a:rPr lang="ar-EG" sz="4000" b="1" dirty="0"/>
              <a:t>مادة الادب المقارن</a:t>
            </a:r>
            <a:br>
              <a:rPr lang="en-EG" sz="4000" dirty="0"/>
            </a:br>
            <a:r>
              <a:rPr lang="ar-EG" sz="4000" b="1" dirty="0"/>
              <a:t>المحاضرة السابعة</a:t>
            </a:r>
            <a:br>
              <a:rPr lang="en-EG" sz="4000" dirty="0"/>
            </a:br>
            <a:r>
              <a:rPr lang="ar-EG" sz="4000" b="1" dirty="0"/>
              <a:t>الفرقة الثالثة</a:t>
            </a:r>
            <a:br>
              <a:rPr lang="en-EG" sz="4000" dirty="0"/>
            </a:br>
            <a:r>
              <a:rPr lang="ar-EG" sz="4000" b="1" dirty="0"/>
              <a:t>استاذ المادة: أ.د.م/ سحر درويش</a:t>
            </a:r>
            <a:br>
              <a:rPr lang="en-EG" sz="4000" dirty="0"/>
            </a:br>
            <a:endParaRPr lang="en-EG" sz="4000" dirty="0"/>
          </a:p>
        </p:txBody>
      </p:sp>
      <p:pic>
        <p:nvPicPr>
          <p:cNvPr id="4" name="Picture 3">
            <a:extLst>
              <a:ext uri="{FF2B5EF4-FFF2-40B4-BE49-F238E27FC236}">
                <a16:creationId xmlns:a16="http://schemas.microsoft.com/office/drawing/2014/main" id="{E526DC59-D936-E646-85D4-70D465C376A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17076" y="754306"/>
            <a:ext cx="971550" cy="847725"/>
          </a:xfrm>
          <a:prstGeom prst="rect">
            <a:avLst/>
          </a:prstGeom>
          <a:noFill/>
          <a:ln>
            <a:noFill/>
          </a:ln>
        </p:spPr>
      </p:pic>
      <p:pic>
        <p:nvPicPr>
          <p:cNvPr id="5" name="Picture 4">
            <a:extLst>
              <a:ext uri="{FF2B5EF4-FFF2-40B4-BE49-F238E27FC236}">
                <a16:creationId xmlns:a16="http://schemas.microsoft.com/office/drawing/2014/main" id="{074DD926-E430-C942-BBB3-AE5A817F2C3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640033" y="963856"/>
            <a:ext cx="904875" cy="638175"/>
          </a:xfrm>
          <a:prstGeom prst="rect">
            <a:avLst/>
          </a:prstGeom>
          <a:noFill/>
          <a:ln>
            <a:noFill/>
          </a:ln>
        </p:spPr>
      </p:pic>
    </p:spTree>
    <p:extLst>
      <p:ext uri="{BB962C8B-B14F-4D97-AF65-F5344CB8AC3E}">
        <p14:creationId xmlns:p14="http://schemas.microsoft.com/office/powerpoint/2010/main" val="4145603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CAED2F-A458-1149-A776-3B8C2EDE4D5E}"/>
              </a:ext>
            </a:extLst>
          </p:cNvPr>
          <p:cNvSpPr>
            <a:spLocks noGrp="1"/>
          </p:cNvSpPr>
          <p:nvPr>
            <p:ph idx="1"/>
          </p:nvPr>
        </p:nvSpPr>
        <p:spPr>
          <a:xfrm>
            <a:off x="838200" y="703385"/>
            <a:ext cx="10515600" cy="5473578"/>
          </a:xfrm>
        </p:spPr>
        <p:txBody>
          <a:bodyPr>
            <a:normAutofit lnSpcReduction="10000"/>
          </a:bodyPr>
          <a:lstStyle/>
          <a:p>
            <a:pPr marL="0" indent="0">
              <a:buNone/>
            </a:pPr>
            <a:r>
              <a:rPr lang="fr-FR" dirty="0"/>
              <a:t>L’Antigone, la plus célèbre pièce de Jean Anouilh, fait partie de son cycle des « pièces noires » qui s’appuie sur des grands mythes grecs tragiques. Antigone est publiée en 1944 en plein occupation allemande : lorsque la France connait la défaite face aux armées nazies et tombe sous l’occupation. C’est à un acte de résistance qu’Anouilh doit l’idée de travailler sur le personnage d’Antigone. Anouilh reste fidèle au code du mythe d’Antigone de Sophocle. Il n’a changé que l’esprit qui était religieux. Puisque l’héroïne de Sophocle veut accompli un acte religieux.</a:t>
            </a:r>
            <a:endParaRPr lang="en-EG" dirty="0"/>
          </a:p>
          <a:p>
            <a:pPr marL="0" indent="0" algn="ctr">
              <a:buNone/>
            </a:pPr>
            <a:r>
              <a:rPr lang="fr-FR" b="1" u="sng" dirty="0"/>
              <a:t>Questions</a:t>
            </a:r>
            <a:endParaRPr lang="en-EG" dirty="0"/>
          </a:p>
          <a:p>
            <a:pPr marL="0" lvl="0" indent="0">
              <a:buNone/>
            </a:pPr>
            <a:r>
              <a:rPr lang="fr-FR" dirty="0"/>
              <a:t>1- De quoi s’est inspiré Jean Anouilh pour écrire sa pièce ?</a:t>
            </a:r>
            <a:endParaRPr lang="en-EG" dirty="0"/>
          </a:p>
          <a:p>
            <a:pPr marL="0" indent="0">
              <a:buNone/>
            </a:pPr>
            <a:r>
              <a:rPr lang="fr-FR" dirty="0"/>
              <a:t>Il s’est inspiré d’une pièce de théâtre de Sophocle qui porte le </a:t>
            </a:r>
            <a:r>
              <a:rPr lang="fr-FR" dirty="0" err="1"/>
              <a:t>mem</a:t>
            </a:r>
            <a:r>
              <a:rPr lang="fr-FR" dirty="0"/>
              <a:t> titre, et qui parle de la même histoire ; mais il s’est inspiré surtout sur le mythe grec d’Antigone.</a:t>
            </a:r>
            <a:endParaRPr lang="en-EG" dirty="0"/>
          </a:p>
          <a:p>
            <a:endParaRPr lang="en-EG" dirty="0"/>
          </a:p>
        </p:txBody>
      </p:sp>
    </p:spTree>
    <p:extLst>
      <p:ext uri="{BB962C8B-B14F-4D97-AF65-F5344CB8AC3E}">
        <p14:creationId xmlns:p14="http://schemas.microsoft.com/office/powerpoint/2010/main" val="137826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D5A6A9-36C6-6C49-936E-A838EF57E05F}"/>
              </a:ext>
            </a:extLst>
          </p:cNvPr>
          <p:cNvSpPr>
            <a:spLocks noGrp="1"/>
          </p:cNvSpPr>
          <p:nvPr>
            <p:ph idx="1"/>
          </p:nvPr>
        </p:nvSpPr>
        <p:spPr>
          <a:xfrm>
            <a:off x="838200" y="527538"/>
            <a:ext cx="10515600" cy="5802923"/>
          </a:xfrm>
        </p:spPr>
        <p:txBody>
          <a:bodyPr>
            <a:normAutofit lnSpcReduction="10000"/>
          </a:bodyPr>
          <a:lstStyle/>
          <a:p>
            <a:pPr marL="0" lvl="0" indent="0">
              <a:buNone/>
            </a:pPr>
            <a:r>
              <a:rPr lang="fr-FR" dirty="0"/>
              <a:t>2- Est-ce que les événements de la pièce se passent dans notre époque ou à une époque ancienne ?</a:t>
            </a:r>
            <a:endParaRPr lang="en-EG" dirty="0"/>
          </a:p>
          <a:p>
            <a:pPr marL="0" lvl="0" indent="0">
              <a:buNone/>
            </a:pPr>
            <a:r>
              <a:rPr lang="fr-FR" dirty="0"/>
              <a:t> Les événements, même s’ils sont inspirés par un mythe ancien, se passent au XIX</a:t>
            </a:r>
            <a:r>
              <a:rPr lang="fr-FR" baseline="30000" dirty="0"/>
              <a:t>e</a:t>
            </a:r>
            <a:r>
              <a:rPr lang="fr-FR" dirty="0"/>
              <a:t> siècle.</a:t>
            </a:r>
            <a:endParaRPr lang="en-EG" dirty="0"/>
          </a:p>
          <a:p>
            <a:pPr marL="0" lvl="0" indent="0">
              <a:buNone/>
            </a:pPr>
            <a:r>
              <a:rPr lang="fr-FR" dirty="0"/>
              <a:t>3- A quoi sert ce prologue ?</a:t>
            </a:r>
            <a:endParaRPr lang="en-EG" dirty="0"/>
          </a:p>
          <a:p>
            <a:pPr marL="0" indent="0">
              <a:buNone/>
            </a:pPr>
            <a:r>
              <a:rPr lang="fr-FR" dirty="0"/>
              <a:t>Le prologue sert à présenter les personnages et à informer le spectateur, l’acteur sur les événements antérieures à l’action (rivalité des deux frères : Polynice et Etéocle, le décret royal interdisant l’enterrement de Polynice..).</a:t>
            </a:r>
          </a:p>
          <a:p>
            <a:pPr marL="0" lvl="0" indent="0">
              <a:buNone/>
            </a:pPr>
            <a:r>
              <a:rPr lang="fr-FR" dirty="0"/>
              <a:t>4- Relevez les informations que le prologue vous donne sur le lieu et le temps ?</a:t>
            </a:r>
            <a:endParaRPr lang="en-EG" dirty="0"/>
          </a:p>
          <a:p>
            <a:pPr lvl="0"/>
            <a:r>
              <a:rPr lang="fr-FR" dirty="0"/>
              <a:t>Les indices sur l’espace : le rideau, Thèbes, la cour</a:t>
            </a:r>
            <a:endParaRPr lang="en-EG" dirty="0"/>
          </a:p>
          <a:p>
            <a:pPr lvl="0"/>
            <a:r>
              <a:rPr lang="fr-FR" dirty="0"/>
              <a:t>Les indices sur le temps : un soir de bal, du temps d’Œdipe (temps indéterminé mais pendant l’antiquité)</a:t>
            </a:r>
            <a:endParaRPr lang="en-EG" dirty="0"/>
          </a:p>
          <a:p>
            <a:pPr marL="0" indent="0">
              <a:buNone/>
            </a:pPr>
            <a:endParaRPr lang="en-EG" dirty="0"/>
          </a:p>
          <a:p>
            <a:endParaRPr lang="en-EG" dirty="0"/>
          </a:p>
        </p:txBody>
      </p:sp>
    </p:spTree>
    <p:extLst>
      <p:ext uri="{BB962C8B-B14F-4D97-AF65-F5344CB8AC3E}">
        <p14:creationId xmlns:p14="http://schemas.microsoft.com/office/powerpoint/2010/main" val="2290170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CCB49-E8DE-F64F-9A0A-858B8C0269EF}"/>
              </a:ext>
            </a:extLst>
          </p:cNvPr>
          <p:cNvSpPr>
            <a:spLocks noGrp="1"/>
          </p:cNvSpPr>
          <p:nvPr>
            <p:ph idx="1"/>
          </p:nvPr>
        </p:nvSpPr>
        <p:spPr>
          <a:xfrm>
            <a:off x="838200" y="597877"/>
            <a:ext cx="10515600" cy="5579086"/>
          </a:xfrm>
        </p:spPr>
        <p:txBody>
          <a:bodyPr/>
          <a:lstStyle/>
          <a:p>
            <a:pPr marL="0" lvl="0" indent="0">
              <a:buNone/>
            </a:pPr>
            <a:r>
              <a:rPr lang="fr-FR" dirty="0"/>
              <a:t>5- Après avoir présenté les personnages, le prologue qu’</a:t>
            </a:r>
            <a:r>
              <a:rPr lang="fr-FR" dirty="0" err="1"/>
              <a:t>a-t-il</a:t>
            </a:r>
            <a:r>
              <a:rPr lang="fr-FR" dirty="0"/>
              <a:t> fait ?</a:t>
            </a:r>
            <a:endParaRPr lang="en-EG" dirty="0"/>
          </a:p>
          <a:p>
            <a:pPr marL="0" indent="0">
              <a:buNone/>
            </a:pPr>
            <a:r>
              <a:rPr lang="fr-FR" dirty="0"/>
              <a:t>Le prologue résume l’histoire qui précède celle d’Antigone pour mettre le spectateur au courant des événements passés comme : la mort d’Œdipe ; la mort de ses deux fils entretués.</a:t>
            </a:r>
            <a:endParaRPr lang="en-EG" dirty="0"/>
          </a:p>
          <a:p>
            <a:endParaRPr lang="en-EG" dirty="0"/>
          </a:p>
          <a:p>
            <a:pPr marL="0" lvl="0" indent="0">
              <a:buNone/>
            </a:pPr>
            <a:r>
              <a:rPr lang="fr-FR" dirty="0"/>
              <a:t>6- A quoi s’adresse le prologue ?</a:t>
            </a:r>
            <a:endParaRPr lang="en-EG" dirty="0"/>
          </a:p>
          <a:p>
            <a:pPr marL="0" indent="0">
              <a:buNone/>
            </a:pPr>
            <a:r>
              <a:rPr lang="fr-FR" dirty="0"/>
              <a:t>Relevez un indice qui le montre.</a:t>
            </a:r>
            <a:endParaRPr lang="en-EG" dirty="0"/>
          </a:p>
          <a:p>
            <a:pPr marL="0" indent="0">
              <a:buNone/>
            </a:pPr>
            <a:r>
              <a:rPr lang="fr-FR" dirty="0"/>
              <a:t>Le prologue s’adresse directement aux spectateurs en employant la deuxième personne du pluriel. « ces personnages vont vous jouer…. »</a:t>
            </a:r>
            <a:endParaRPr lang="en-EG" dirty="0"/>
          </a:p>
          <a:p>
            <a:pPr marL="0" indent="0">
              <a:buNone/>
            </a:pPr>
            <a:r>
              <a:rPr lang="fr-FR" dirty="0"/>
              <a:t>« et maintenant que vous les connaissez… »</a:t>
            </a:r>
            <a:endParaRPr lang="en-EG" dirty="0"/>
          </a:p>
          <a:p>
            <a:endParaRPr lang="en-EG" dirty="0"/>
          </a:p>
        </p:txBody>
      </p:sp>
    </p:spTree>
    <p:extLst>
      <p:ext uri="{BB962C8B-B14F-4D97-AF65-F5344CB8AC3E}">
        <p14:creationId xmlns:p14="http://schemas.microsoft.com/office/powerpoint/2010/main" val="953598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393</Words>
  <Application>Microsoft Macintosh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قسم اللغة الفرنسية مادة الادب المقارن المحاضرة السابعة الفرقة الثالثة استاذ المادة: أ.د.م/ سحر درويش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قسم اللغة الفرنسية مادة الادب المقارن المحاضرة السابعة الفرقة الثالثة استاذ المادة: أ.د.م/ سحر درويش </dc:title>
  <dc:creator>Microsoft Office User</dc:creator>
  <cp:lastModifiedBy>Microsoft Office User</cp:lastModifiedBy>
  <cp:revision>2</cp:revision>
  <dcterms:created xsi:type="dcterms:W3CDTF">2020-04-06T19:53:57Z</dcterms:created>
  <dcterms:modified xsi:type="dcterms:W3CDTF">2020-04-06T20:04:51Z</dcterms:modified>
</cp:coreProperties>
</file>